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43891200" cy="3291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731520"/>
            <a:ext cx="42062400" cy="3657600"/>
          </a:xfrm>
          <a:prstGeom prst="rect">
            <a:avLst/>
          </a:prstGeom>
          <a:solidFill>
            <a:srgbClr val="E8EFF7"/>
          </a:solidFill>
        </p:spPr>
        <p:txBody>
          <a:bodyPr wrap="square">
            <a:spAutoFit/>
          </a:bodyPr>
          <a:lstStyle/>
          <a:p>
            <a:r>
              <a:rPr sz="8000" b="1"/>
              <a:t>[Informative Title: States the Finding or the Question]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754880"/>
            <a:ext cx="42062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0"/>
              <a:t>[Authors, with affiliations] · [Institution] · [Contact / ORCID]   |   Conflicts of interest: [none / list]   |   Funding: [none / list]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7772400"/>
            <a:ext cx="12801600" cy="1463040"/>
          </a:xfrm>
          <a:prstGeom prst="rect">
            <a:avLst/>
          </a:prstGeom>
          <a:solidFill>
            <a:srgbClr val="1F3A5F"/>
          </a:solidFill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</a:rPr>
              <a:t>Background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418320"/>
            <a:ext cx="12801600" cy="914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0"/>
              <a:t>[2–3 bullets: the problem and the gap. Minimum font ~24 pt.]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0" y="7772400"/>
            <a:ext cx="12801600" cy="1463040"/>
          </a:xfrm>
          <a:prstGeom prst="rect">
            <a:avLst/>
          </a:prstGeom>
          <a:solidFill>
            <a:srgbClr val="1F3A5F"/>
          </a:solidFill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</a:rPr>
              <a:t>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0" y="9418320"/>
            <a:ext cx="12801600" cy="914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0"/>
              <a:t>[One sentence aim / hypothesis]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175200" y="7772400"/>
            <a:ext cx="12801600" cy="1463040"/>
          </a:xfrm>
          <a:prstGeom prst="rect">
            <a:avLst/>
          </a:prstGeom>
          <a:solidFill>
            <a:srgbClr val="1F3A5F"/>
          </a:solidFill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</a:rPr>
              <a:t>Methods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0" y="9418320"/>
            <a:ext cx="12801600" cy="914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0"/>
              <a:t>[Design · setting · participants · outcome · analysis. Add a simple flow diagram if helpful.]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0574000"/>
            <a:ext cx="12801600" cy="1463040"/>
          </a:xfrm>
          <a:prstGeom prst="rect">
            <a:avLst/>
          </a:prstGeom>
          <a:solidFill>
            <a:srgbClr val="1F3A5F"/>
          </a:solidFill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</a:rPr>
              <a:t>Results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2219920"/>
            <a:ext cx="12801600" cy="914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0"/>
              <a:t>[Lead with the main result. One clear figure or table with large labels. Report effect size and 95% CI.]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0" y="20574000"/>
            <a:ext cx="12801600" cy="1463040"/>
          </a:xfrm>
          <a:prstGeom prst="rect">
            <a:avLst/>
          </a:prstGeom>
          <a:solidFill>
            <a:srgbClr val="1F3A5F"/>
          </a:solidFill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</a:rPr>
              <a:t>Conclusions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0" y="22219920"/>
            <a:ext cx="12801600" cy="914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0"/>
              <a:t>[2–3 bullets that the data support; one limitation]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175200" y="20574000"/>
            <a:ext cx="12801600" cy="1463040"/>
          </a:xfrm>
          <a:prstGeom prst="rect">
            <a:avLst/>
          </a:prstGeom>
          <a:solidFill>
            <a:srgbClr val="1F3A5F"/>
          </a:solidFill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</a:rPr>
              <a:t>References &amp; acknowledgements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0" y="22219920"/>
            <a:ext cx="12801600" cy="914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0"/>
              <a:t>[Max 5 key references · QR code to full paper/preprint · ethics approval ID]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31272480"/>
            <a:ext cx="420624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/>
              <a:t>Template by MedResearch Ninja · Edit all [bracketed] text · Check your conference's poster size and orientation before printing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